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52" d="100"/>
          <a:sy n="52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ry Memmer" userId="1148495eb0a91bf4" providerId="LiveId" clId="{C601FBE9-2008-4B95-8962-9C291B9AF214}"/>
    <pc:docChg chg="custSel delSld modSld">
      <pc:chgData name="Larry Memmer" userId="1148495eb0a91bf4" providerId="LiveId" clId="{C601FBE9-2008-4B95-8962-9C291B9AF214}" dt="2022-12-24T17:36:30.761" v="169" actId="2696"/>
      <pc:docMkLst>
        <pc:docMk/>
      </pc:docMkLst>
      <pc:sldChg chg="modSp mod">
        <pc:chgData name="Larry Memmer" userId="1148495eb0a91bf4" providerId="LiveId" clId="{C601FBE9-2008-4B95-8962-9C291B9AF214}" dt="2022-12-21T21:07:00.998" v="54" actId="6549"/>
        <pc:sldMkLst>
          <pc:docMk/>
          <pc:sldMk cId="806456280" sldId="256"/>
        </pc:sldMkLst>
        <pc:spChg chg="mod">
          <ac:chgData name="Larry Memmer" userId="1148495eb0a91bf4" providerId="LiveId" clId="{C601FBE9-2008-4B95-8962-9C291B9AF214}" dt="2022-12-21T21:07:00.998" v="54" actId="6549"/>
          <ac:spMkLst>
            <pc:docMk/>
            <pc:sldMk cId="806456280" sldId="256"/>
            <ac:spMk id="2" creationId="{8BB1D74B-F7F6-5CB5-973E-D998C6E3E3C8}"/>
          </ac:spMkLst>
        </pc:spChg>
        <pc:picChg chg="mod">
          <ac:chgData name="Larry Memmer" userId="1148495eb0a91bf4" providerId="LiveId" clId="{C601FBE9-2008-4B95-8962-9C291B9AF214}" dt="2022-12-21T21:01:39.942" v="5" actId="14100"/>
          <ac:picMkLst>
            <pc:docMk/>
            <pc:sldMk cId="806456280" sldId="256"/>
            <ac:picMk id="7" creationId="{13F538EF-7C16-BC88-559D-C5E9D681891C}"/>
          </ac:picMkLst>
        </pc:picChg>
      </pc:sldChg>
      <pc:sldChg chg="modSp mod">
        <pc:chgData name="Larry Memmer" userId="1148495eb0a91bf4" providerId="LiveId" clId="{C601FBE9-2008-4B95-8962-9C291B9AF214}" dt="2022-12-21T21:06:24.442" v="43" actId="14100"/>
        <pc:sldMkLst>
          <pc:docMk/>
          <pc:sldMk cId="1678635664" sldId="257"/>
        </pc:sldMkLst>
        <pc:spChg chg="mod">
          <ac:chgData name="Larry Memmer" userId="1148495eb0a91bf4" providerId="LiveId" clId="{C601FBE9-2008-4B95-8962-9C291B9AF214}" dt="2022-12-21T21:01:51.383" v="7" actId="14100"/>
          <ac:spMkLst>
            <pc:docMk/>
            <pc:sldMk cId="1678635664" sldId="257"/>
            <ac:spMk id="2" creationId="{E1F57F8B-7493-3A1A-DA84-E9703C031337}"/>
          </ac:spMkLst>
        </pc:spChg>
        <pc:picChg chg="mod">
          <ac:chgData name="Larry Memmer" userId="1148495eb0a91bf4" providerId="LiveId" clId="{C601FBE9-2008-4B95-8962-9C291B9AF214}" dt="2022-12-21T21:06:24.442" v="43" actId="14100"/>
          <ac:picMkLst>
            <pc:docMk/>
            <pc:sldMk cId="1678635664" sldId="257"/>
            <ac:picMk id="5" creationId="{1B2045BE-1FAC-986E-D6AD-CA96E70DAAA5}"/>
          </ac:picMkLst>
        </pc:picChg>
      </pc:sldChg>
      <pc:sldChg chg="modSp mod">
        <pc:chgData name="Larry Memmer" userId="1148495eb0a91bf4" providerId="LiveId" clId="{C601FBE9-2008-4B95-8962-9C291B9AF214}" dt="2022-12-21T21:12:47.547" v="168" actId="20577"/>
        <pc:sldMkLst>
          <pc:docMk/>
          <pc:sldMk cId="2942512403" sldId="258"/>
        </pc:sldMkLst>
        <pc:spChg chg="mod">
          <ac:chgData name="Larry Memmer" userId="1148495eb0a91bf4" providerId="LiveId" clId="{C601FBE9-2008-4B95-8962-9C291B9AF214}" dt="2022-12-21T21:12:47.547" v="168" actId="20577"/>
          <ac:spMkLst>
            <pc:docMk/>
            <pc:sldMk cId="2942512403" sldId="258"/>
            <ac:spMk id="2" creationId="{62F96BC1-CF19-CEF4-E741-65B4DD60822C}"/>
          </ac:spMkLst>
        </pc:spChg>
        <pc:picChg chg="mod">
          <ac:chgData name="Larry Memmer" userId="1148495eb0a91bf4" providerId="LiveId" clId="{C601FBE9-2008-4B95-8962-9C291B9AF214}" dt="2022-12-21T21:02:28.569" v="17" actId="14100"/>
          <ac:picMkLst>
            <pc:docMk/>
            <pc:sldMk cId="2942512403" sldId="258"/>
            <ac:picMk id="5" creationId="{00B6A191-5478-8BB1-2556-BDCA43DDB42A}"/>
          </ac:picMkLst>
        </pc:picChg>
      </pc:sldChg>
      <pc:sldChg chg="modSp mod">
        <pc:chgData name="Larry Memmer" userId="1148495eb0a91bf4" providerId="LiveId" clId="{C601FBE9-2008-4B95-8962-9C291B9AF214}" dt="2022-12-21T21:08:14.536" v="84" actId="20577"/>
        <pc:sldMkLst>
          <pc:docMk/>
          <pc:sldMk cId="3621217884" sldId="259"/>
        </pc:sldMkLst>
        <pc:spChg chg="mod">
          <ac:chgData name="Larry Memmer" userId="1148495eb0a91bf4" providerId="LiveId" clId="{C601FBE9-2008-4B95-8962-9C291B9AF214}" dt="2022-12-21T21:08:14.536" v="84" actId="20577"/>
          <ac:spMkLst>
            <pc:docMk/>
            <pc:sldMk cId="3621217884" sldId="259"/>
            <ac:spMk id="2" creationId="{7559B69F-14E3-835D-A1C0-075F1B96CD45}"/>
          </ac:spMkLst>
        </pc:spChg>
        <pc:picChg chg="mod">
          <ac:chgData name="Larry Memmer" userId="1148495eb0a91bf4" providerId="LiveId" clId="{C601FBE9-2008-4B95-8962-9C291B9AF214}" dt="2022-12-21T21:02:42.284" v="20" actId="14100"/>
          <ac:picMkLst>
            <pc:docMk/>
            <pc:sldMk cId="3621217884" sldId="259"/>
            <ac:picMk id="5" creationId="{50B36D88-2A2F-C802-F42C-9E4B5F1466E4}"/>
          </ac:picMkLst>
        </pc:picChg>
        <pc:picChg chg="mod">
          <ac:chgData name="Larry Memmer" userId="1148495eb0a91bf4" providerId="LiveId" clId="{C601FBE9-2008-4B95-8962-9C291B9AF214}" dt="2022-12-21T21:02:46.757" v="21" actId="14100"/>
          <ac:picMkLst>
            <pc:docMk/>
            <pc:sldMk cId="3621217884" sldId="259"/>
            <ac:picMk id="7" creationId="{D41FDE2E-E5DA-C4CC-52B7-CB4A9BD64E41}"/>
          </ac:picMkLst>
        </pc:picChg>
      </pc:sldChg>
      <pc:sldChg chg="modSp mod">
        <pc:chgData name="Larry Memmer" userId="1148495eb0a91bf4" providerId="LiveId" clId="{C601FBE9-2008-4B95-8962-9C291B9AF214}" dt="2022-12-21T21:11:46.601" v="159" actId="6549"/>
        <pc:sldMkLst>
          <pc:docMk/>
          <pc:sldMk cId="94655257" sldId="260"/>
        </pc:sldMkLst>
        <pc:spChg chg="mod">
          <ac:chgData name="Larry Memmer" userId="1148495eb0a91bf4" providerId="LiveId" clId="{C601FBE9-2008-4B95-8962-9C291B9AF214}" dt="2022-12-21T21:11:46.601" v="159" actId="6549"/>
          <ac:spMkLst>
            <pc:docMk/>
            <pc:sldMk cId="94655257" sldId="260"/>
            <ac:spMk id="2" creationId="{EAB826A0-255B-D852-BE68-2B01CA733DCA}"/>
          </ac:spMkLst>
        </pc:spChg>
        <pc:picChg chg="mod">
          <ac:chgData name="Larry Memmer" userId="1148495eb0a91bf4" providerId="LiveId" clId="{C601FBE9-2008-4B95-8962-9C291B9AF214}" dt="2022-12-21T21:03:15.275" v="27" actId="14100"/>
          <ac:picMkLst>
            <pc:docMk/>
            <pc:sldMk cId="94655257" sldId="260"/>
            <ac:picMk id="5" creationId="{37CE8A50-D51D-E153-CFB1-AC0B0989DCC9}"/>
          </ac:picMkLst>
        </pc:picChg>
      </pc:sldChg>
      <pc:sldChg chg="modSp mod">
        <pc:chgData name="Larry Memmer" userId="1148495eb0a91bf4" providerId="LiveId" clId="{C601FBE9-2008-4B95-8962-9C291B9AF214}" dt="2022-12-21T21:03:35.791" v="32" actId="14100"/>
        <pc:sldMkLst>
          <pc:docMk/>
          <pc:sldMk cId="4276275319" sldId="261"/>
        </pc:sldMkLst>
        <pc:spChg chg="mod">
          <ac:chgData name="Larry Memmer" userId="1148495eb0a91bf4" providerId="LiveId" clId="{C601FBE9-2008-4B95-8962-9C291B9AF214}" dt="2022-12-21T21:03:23.050" v="29" actId="14100"/>
          <ac:spMkLst>
            <pc:docMk/>
            <pc:sldMk cId="4276275319" sldId="261"/>
            <ac:spMk id="2" creationId="{E1BCF609-11F9-FD81-F68B-8E7C3F6B0C90}"/>
          </ac:spMkLst>
        </pc:spChg>
        <pc:picChg chg="mod">
          <ac:chgData name="Larry Memmer" userId="1148495eb0a91bf4" providerId="LiveId" clId="{C601FBE9-2008-4B95-8962-9C291B9AF214}" dt="2022-12-21T21:03:35.791" v="32" actId="14100"/>
          <ac:picMkLst>
            <pc:docMk/>
            <pc:sldMk cId="4276275319" sldId="261"/>
            <ac:picMk id="5" creationId="{37AD85BD-C1A4-C7E0-3745-5943F638BCC4}"/>
          </ac:picMkLst>
        </pc:picChg>
      </pc:sldChg>
      <pc:sldChg chg="modSp mod">
        <pc:chgData name="Larry Memmer" userId="1148495eb0a91bf4" providerId="LiveId" clId="{C601FBE9-2008-4B95-8962-9C291B9AF214}" dt="2022-12-21T21:11:37.160" v="157" actId="14100"/>
        <pc:sldMkLst>
          <pc:docMk/>
          <pc:sldMk cId="825845817" sldId="262"/>
        </pc:sldMkLst>
        <pc:spChg chg="mod">
          <ac:chgData name="Larry Memmer" userId="1148495eb0a91bf4" providerId="LiveId" clId="{C601FBE9-2008-4B95-8962-9C291B9AF214}" dt="2022-12-21T21:11:37.160" v="157" actId="14100"/>
          <ac:spMkLst>
            <pc:docMk/>
            <pc:sldMk cId="825845817" sldId="262"/>
            <ac:spMk id="2" creationId="{86921CC1-C9A8-CAF5-F54D-E42D9B517DC3}"/>
          </ac:spMkLst>
        </pc:spChg>
        <pc:picChg chg="mod">
          <ac:chgData name="Larry Memmer" userId="1148495eb0a91bf4" providerId="LiveId" clId="{C601FBE9-2008-4B95-8962-9C291B9AF214}" dt="2022-12-21T21:11:32.727" v="156" actId="14100"/>
          <ac:picMkLst>
            <pc:docMk/>
            <pc:sldMk cId="825845817" sldId="262"/>
            <ac:picMk id="5" creationId="{62592389-7142-FAC5-8B5A-65FF6D7AC834}"/>
          </ac:picMkLst>
        </pc:picChg>
      </pc:sldChg>
      <pc:sldChg chg="modSp del mod modShow">
        <pc:chgData name="Larry Memmer" userId="1148495eb0a91bf4" providerId="LiveId" clId="{C601FBE9-2008-4B95-8962-9C291B9AF214}" dt="2022-12-24T17:36:30.761" v="169" actId="2696"/>
        <pc:sldMkLst>
          <pc:docMk/>
          <pc:sldMk cId="3946875963" sldId="263"/>
        </pc:sldMkLst>
        <pc:spChg chg="mod">
          <ac:chgData name="Larry Memmer" userId="1148495eb0a91bf4" providerId="LiveId" clId="{C601FBE9-2008-4B95-8962-9C291B9AF214}" dt="2022-12-21T21:05:21.196" v="40" actId="5793"/>
          <ac:spMkLst>
            <pc:docMk/>
            <pc:sldMk cId="3946875963" sldId="263"/>
            <ac:spMk id="3" creationId="{58B4C2AA-B67B-2B3F-B7F3-2703E1734F5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BF9EA-DA7D-30BC-9215-E839ECF3A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98AEC-CD10-0927-5EEF-83E5270FD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E3C79-FD41-80F2-8974-E9980D2C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445E4-CC13-161E-1FAF-0EB30083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645D0-3621-40D2-0E70-708FA941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2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211C-5FF8-ABAD-3E43-45E0423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441F7-892D-EB2C-A41C-6A4217C21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762A5-461C-4416-35F7-398DA583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4217F-D925-B990-1BF5-BCB4DA00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BFBA-4DB1-5BDC-E1B7-BE4134C0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8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4D77B4-6749-3785-32BA-96113A678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D7F36-BAE4-7F46-CB8E-B68739D15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FAE2C-D128-6115-D0E6-723A55E9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79CCE-607A-560A-097D-5A583EED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A6479-D69F-9895-77F9-BA83AC46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0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9AE7-FFE3-CDB9-4CEE-ACE81E81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EDB2D-B8EE-698E-763C-5F6BCC14E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67C5B-FB03-ECE3-13F3-497D79543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9308A-B055-5FAD-072C-D81EA057F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3FAD6-88D3-13BB-120C-5E033FD3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2CEE-1541-11E8-6523-E270344C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0F015-DC1A-81FB-FBB3-D3C05F2A6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B9CAE-E9AF-ED1F-8827-5E710CDE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200D1-3172-41C4-79AA-411234A0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63DE1-0A11-6780-9BA4-53B60388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9138-A1C1-FECC-FFB8-8CF01D9A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0D63-4B46-A691-441A-410AA0A5F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141D8-67B3-43BD-F544-DD60DC295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28A00-CAFF-E6FE-9396-75021218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CDA66-3D04-CB4B-247D-8C10BB16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2112C-9ACE-A7A1-9C07-69A24271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93A0B-6AF7-9EE9-F5F6-5FF874E1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DC249-53C9-3003-23FE-39FA7100B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A31E9-5936-37F1-A351-76C32A185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14C91-E864-BE54-B200-964C139A6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55D25-4E7F-2DCF-A80F-0BBC91352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00246-E3CD-ECAB-E120-12E3F7F09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7AEFEC-540B-92B5-FABA-3B699B3B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02A6C-E565-C72D-2519-E89D9F62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8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527B2-A64C-8F25-51EA-765CBBE7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76AF0-C1A0-FC08-043C-353E20D7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AB2A8-7074-9047-BFE9-20DB57FE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A423B-F9B9-85A5-5A05-40C3FE6E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9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AAE8C-1163-03F7-B452-C4475745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39353-5969-231E-F453-6338434D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A33C4-56BF-B47A-6BBD-62AF2F2D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6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EC49-B1A7-1391-ACC0-995568F3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37E53-94D6-785E-D656-9FE27FAA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E1B5-BA94-0390-5565-837945B3A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5AD55-AEBB-5C19-5C08-C277B3B9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983AE-24A9-8166-CEEE-D60F0A16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B9D65-EC23-6833-6E2C-8CFF2BDD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8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9DE0-4002-C7C3-8E4C-5B5232876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50692-9794-621E-A896-E51B24EF09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F1850-7F51-E479-E3E9-6680C5977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70C23-0A6C-5DA7-2E91-91981C86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D1C65-FCF2-C0D7-CDD4-7F9486AA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3E7F2-311B-1AAE-DB0D-52935F61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5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4F0BFE-AFA4-518F-FDD4-1F394874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FE7F3-FC4C-7E3F-4673-1E9285B72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4A7AA-F446-9F3E-70F3-A0E5B8D5A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0F290-180B-47D3-B546-F5F4831D833A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F09F2-C721-F8FE-1F04-B94B4FACB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FBDB-7CCB-10AD-7C36-D601EFA75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247A-C72E-4466-9CB7-151ACAEA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0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D74B-F7F6-5CB5-973E-D998C6E3E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485"/>
            <a:ext cx="9144000" cy="1061884"/>
          </a:xfrm>
        </p:spPr>
        <p:txBody>
          <a:bodyPr/>
          <a:lstStyle/>
          <a:p>
            <a:r>
              <a:rPr lang="en-US" dirty="0"/>
              <a:t>Click on membership login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581B9-86DB-0563-84B3-C7DF8BF1E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9988"/>
            <a:ext cx="9144000" cy="5678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F538EF-7C16-BC88-559D-C5E9D681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1209369"/>
            <a:ext cx="10958051" cy="550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7F8B-7493-3A1A-DA84-E9703C03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736"/>
            <a:ext cx="10515600" cy="1032388"/>
          </a:xfrm>
        </p:spPr>
        <p:txBody>
          <a:bodyPr/>
          <a:lstStyle/>
          <a:p>
            <a:pPr algn="ctr"/>
            <a:r>
              <a:rPr lang="en-US" b="1" dirty="0"/>
              <a:t>Log into your account</a:t>
            </a:r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B2045BE-1FAC-986E-D6AD-CA96E70DA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4" y="958645"/>
            <a:ext cx="11282516" cy="6017342"/>
          </a:xfrm>
        </p:spPr>
      </p:pic>
    </p:spTree>
    <p:extLst>
      <p:ext uri="{BB962C8B-B14F-4D97-AF65-F5344CB8AC3E}">
        <p14:creationId xmlns:p14="http://schemas.microsoft.com/office/powerpoint/2010/main" val="167863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6BC1-CF19-CEF4-E741-65B4DD60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735"/>
            <a:ext cx="10515600" cy="1297859"/>
          </a:xfrm>
        </p:spPr>
        <p:txBody>
          <a:bodyPr/>
          <a:lstStyle/>
          <a:p>
            <a:pPr algn="ctr"/>
            <a:r>
              <a:rPr lang="en-US" b="1"/>
              <a:t>Click on Past </a:t>
            </a:r>
            <a:r>
              <a:rPr lang="en-US" b="1" dirty="0"/>
              <a:t>Year then select last 30 days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00B6A191-5478-8BB1-2556-BDCA43DDB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1150374"/>
            <a:ext cx="11857703" cy="5574891"/>
          </a:xfrm>
        </p:spPr>
      </p:pic>
    </p:spTree>
    <p:extLst>
      <p:ext uri="{BB962C8B-B14F-4D97-AF65-F5344CB8AC3E}">
        <p14:creationId xmlns:p14="http://schemas.microsoft.com/office/powerpoint/2010/main" val="294251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9B69F-14E3-835D-A1C0-075F1B96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0154"/>
          </a:xfrm>
        </p:spPr>
        <p:txBody>
          <a:bodyPr/>
          <a:lstStyle/>
          <a:p>
            <a:pPr algn="ctr"/>
            <a:r>
              <a:rPr lang="en-US" b="1" dirty="0"/>
              <a:t>See your Invoices</a:t>
            </a:r>
          </a:p>
        </p:txBody>
      </p:sp>
      <p:pic>
        <p:nvPicPr>
          <p:cNvPr id="5" name="Content Placeholder 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50B36D88-2A2F-C802-F42C-9E4B5F146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257"/>
            <a:ext cx="6096000" cy="4945045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41FDE2E-E5DA-C4CC-52B7-CB4A9BD64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5768" y="1426258"/>
            <a:ext cx="5746227" cy="49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1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26A0-255B-D852-BE68-2B01CA73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2889"/>
          </a:xfrm>
        </p:spPr>
        <p:txBody>
          <a:bodyPr/>
          <a:lstStyle/>
          <a:p>
            <a:pPr algn="ctr"/>
            <a:r>
              <a:rPr lang="en-US" b="1" dirty="0"/>
              <a:t>Click Pay to pay invoices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CE8A50-D51D-E153-CFB1-AC0B0989D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154"/>
            <a:ext cx="12192000" cy="5987845"/>
          </a:xfrm>
        </p:spPr>
      </p:pic>
    </p:spTree>
    <p:extLst>
      <p:ext uri="{BB962C8B-B14F-4D97-AF65-F5344CB8AC3E}">
        <p14:creationId xmlns:p14="http://schemas.microsoft.com/office/powerpoint/2010/main" val="9465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F609-11F9-FD81-F68B-8E7C3F6B0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5909"/>
          </a:xfrm>
        </p:spPr>
        <p:txBody>
          <a:bodyPr/>
          <a:lstStyle/>
          <a:p>
            <a:pPr algn="ctr"/>
            <a:r>
              <a:rPr lang="en-US" b="1" dirty="0"/>
              <a:t>Check out</a:t>
            </a:r>
          </a:p>
        </p:txBody>
      </p:sp>
      <p:pic>
        <p:nvPicPr>
          <p:cNvPr id="5" name="Content Placeholder 4" descr="A picture containing text, monitor, indoor, screen&#10;&#10;Description automatically generated">
            <a:extLst>
              <a:ext uri="{FF2B5EF4-FFF2-40B4-BE49-F238E27FC236}">
                <a16:creationId xmlns:a16="http://schemas.microsoft.com/office/drawing/2014/main" id="{37AD85BD-C1A4-C7E0-3745-5943F638B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3" y="825910"/>
            <a:ext cx="11724967" cy="6032089"/>
          </a:xfrm>
        </p:spPr>
      </p:pic>
    </p:spTree>
    <p:extLst>
      <p:ext uri="{BB962C8B-B14F-4D97-AF65-F5344CB8AC3E}">
        <p14:creationId xmlns:p14="http://schemas.microsoft.com/office/powerpoint/2010/main" val="427627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1CC1-C9A8-CAF5-F54D-E42D9B51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477"/>
            <a:ext cx="10515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Input your credit card information</a:t>
            </a:r>
            <a:br>
              <a:rPr lang="en-US" dirty="0"/>
            </a:br>
            <a:r>
              <a:rPr lang="en-US" dirty="0"/>
              <a:t>and click on complete checkout and your done</a:t>
            </a:r>
          </a:p>
        </p:txBody>
      </p:sp>
      <p:pic>
        <p:nvPicPr>
          <p:cNvPr id="5" name="Content Placeholder 4" descr="A picture containing text, indoor, monitor, screenshot">
            <a:extLst>
              <a:ext uri="{FF2B5EF4-FFF2-40B4-BE49-F238E27FC236}">
                <a16:creationId xmlns:a16="http://schemas.microsoft.com/office/drawing/2014/main" id="{62592389-7142-FAC5-8B5A-65FF6D7AC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150374"/>
            <a:ext cx="11798710" cy="5707625"/>
          </a:xfrm>
        </p:spPr>
      </p:pic>
    </p:spTree>
    <p:extLst>
      <p:ext uri="{BB962C8B-B14F-4D97-AF65-F5344CB8AC3E}">
        <p14:creationId xmlns:p14="http://schemas.microsoft.com/office/powerpoint/2010/main" val="825845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41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Click on membership login</vt:lpstr>
      <vt:lpstr>Log into your account</vt:lpstr>
      <vt:lpstr>Click on Past Year then select last 30 days</vt:lpstr>
      <vt:lpstr>See your Invoices</vt:lpstr>
      <vt:lpstr>Click Pay to pay invoices</vt:lpstr>
      <vt:lpstr>Check out</vt:lpstr>
      <vt:lpstr>Input your credit card information and click on complete checkout and your done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Membership login</dc:title>
  <dc:creator>Larry Memmer</dc:creator>
  <cp:lastModifiedBy>Larry Memmer</cp:lastModifiedBy>
  <cp:revision>1</cp:revision>
  <dcterms:created xsi:type="dcterms:W3CDTF">2022-12-21T20:46:45Z</dcterms:created>
  <dcterms:modified xsi:type="dcterms:W3CDTF">2022-12-24T17:36:41Z</dcterms:modified>
</cp:coreProperties>
</file>